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9" r:id="rId3"/>
    <p:sldId id="285" r:id="rId4"/>
    <p:sldId id="266" r:id="rId5"/>
    <p:sldId id="260" r:id="rId6"/>
    <p:sldId id="261" r:id="rId7"/>
    <p:sldId id="262" r:id="rId8"/>
    <p:sldId id="258" r:id="rId9"/>
    <p:sldId id="257" r:id="rId10"/>
    <p:sldId id="286" r:id="rId11"/>
    <p:sldId id="271" r:id="rId12"/>
    <p:sldId id="273" r:id="rId13"/>
    <p:sldId id="263" r:id="rId14"/>
    <p:sldId id="275" r:id="rId15"/>
    <p:sldId id="264" r:id="rId16"/>
    <p:sldId id="265" r:id="rId17"/>
    <p:sldId id="267" r:id="rId18"/>
    <p:sldId id="278" r:id="rId19"/>
    <p:sldId id="269" r:id="rId20"/>
    <p:sldId id="270" r:id="rId21"/>
    <p:sldId id="280" r:id="rId22"/>
    <p:sldId id="284" r:id="rId23"/>
    <p:sldId id="272" r:id="rId24"/>
    <p:sldId id="274" r:id="rId25"/>
    <p:sldId id="282" r:id="rId26"/>
    <p:sldId id="277" r:id="rId27"/>
    <p:sldId id="279" r:id="rId28"/>
    <p:sldId id="268" r:id="rId29"/>
    <p:sldId id="281" r:id="rId30"/>
    <p:sldId id="283" r:id="rId31"/>
    <p:sldId id="27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68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54B37DEE-DD7D-514D-837D-E4FE7B5CB843}" type="datetimeFigureOut">
              <a:rPr lang="en-US" smtClean="0"/>
              <a:pPr/>
              <a:t>11/13/13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Los lugares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Finished by</a:t>
            </a:r>
            <a:r>
              <a:rPr lang="en-US" dirty="0" smtClean="0"/>
              <a:t> </a:t>
            </a:r>
            <a:r>
              <a:rPr lang="en-US" dirty="0" smtClean="0"/>
              <a:t>Rita </a:t>
            </a:r>
            <a:r>
              <a:rPr lang="en-US" dirty="0" err="1" smtClean="0"/>
              <a:t>Kopczynski</a:t>
            </a:r>
            <a:r>
              <a:rPr lang="en-US" dirty="0" smtClean="0"/>
              <a:t> and </a:t>
            </a:r>
            <a:r>
              <a:rPr lang="en-US" dirty="0" err="1" smtClean="0"/>
              <a:t>Ayat</a:t>
            </a:r>
            <a:r>
              <a:rPr lang="en-US" dirty="0" smtClean="0"/>
              <a:t> </a:t>
            </a:r>
            <a:r>
              <a:rPr lang="en-US" dirty="0" err="1" smtClean="0"/>
              <a:t>Hussieni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salón de belleza </a:t>
            </a:r>
            <a:endParaRPr lang="en-US" dirty="0"/>
          </a:p>
        </p:txBody>
      </p:sp>
      <p:pic>
        <p:nvPicPr>
          <p:cNvPr id="4" name="Content Placeholder 3" descr="sal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7633" b="7633"/>
          <a:stretch>
            <a:fillRect/>
          </a:stretch>
        </p:blipFill>
        <p:spPr>
          <a:xfrm>
            <a:off x="1286233" y="2091614"/>
            <a:ext cx="6774061" cy="4197350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2062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parque </a:t>
            </a:r>
            <a:endParaRPr lang="en-US" dirty="0"/>
          </a:p>
        </p:txBody>
      </p:sp>
      <p:pic>
        <p:nvPicPr>
          <p:cNvPr id="4" name="Content Placeholder 3" descr="central-park-jewel-in-the-sk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168" r="-4168"/>
          <a:stretch>
            <a:fillRect/>
          </a:stretch>
        </p:blipFill>
        <p:spPr>
          <a:xfrm>
            <a:off x="1284656" y="2119707"/>
            <a:ext cx="6819396" cy="42254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mezquita </a:t>
            </a:r>
            <a:endParaRPr lang="en-US" dirty="0"/>
          </a:p>
        </p:txBody>
      </p:sp>
      <p:pic>
        <p:nvPicPr>
          <p:cNvPr id="4" name="Content Placeholder 3" descr="mosqu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369" r="-8369"/>
          <a:stretch>
            <a:fillRect/>
          </a:stretch>
        </p:blipFill>
        <p:spPr>
          <a:xfrm>
            <a:off x="1182468" y="2178736"/>
            <a:ext cx="6936182" cy="42978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centro comercial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340909"/>
            <a:ext cx="66040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sinagoga </a:t>
            </a:r>
            <a:endParaRPr lang="en-US" dirty="0"/>
          </a:p>
        </p:txBody>
      </p:sp>
      <p:pic>
        <p:nvPicPr>
          <p:cNvPr id="4" name="Content Placeholder 3" descr="syn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604" b="3604"/>
          <a:stretch>
            <a:fillRect/>
          </a:stretch>
        </p:blipFill>
        <p:spPr>
          <a:xfrm>
            <a:off x="1172647" y="2154496"/>
            <a:ext cx="6904038" cy="4278312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1651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aeropuerto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11" y="2451571"/>
            <a:ext cx="6528373" cy="367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café </a:t>
            </a:r>
            <a:endParaRPr lang="en-US" dirty="0"/>
          </a:p>
        </p:txBody>
      </p:sp>
      <p:pic>
        <p:nvPicPr>
          <p:cNvPr id="6" name="Picture 5" descr="ca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6" y="2178706"/>
            <a:ext cx="6452441" cy="4290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museo </a:t>
            </a:r>
            <a:endParaRPr lang="en-US" dirty="0"/>
          </a:p>
        </p:txBody>
      </p:sp>
      <p:pic>
        <p:nvPicPr>
          <p:cNvPr id="4" name="Content Placeholder 3" descr="muse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255459" y="2153029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carnicería</a:t>
            </a:r>
            <a:endParaRPr lang="en-US" dirty="0"/>
          </a:p>
        </p:txBody>
      </p:sp>
      <p:pic>
        <p:nvPicPr>
          <p:cNvPr id="4" name="Content Placeholder 3" descr="butcher-asto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26861" b="26861"/>
          <a:stretch>
            <a:fillRect/>
          </a:stretch>
        </p:blipFill>
        <p:spPr>
          <a:xfrm>
            <a:off x="168359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860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playa </a:t>
            </a:r>
            <a:endParaRPr lang="en-US" dirty="0"/>
          </a:p>
        </p:txBody>
      </p:sp>
      <p:pic>
        <p:nvPicPr>
          <p:cNvPr id="4" name="Content Placeholder 3" descr="beach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596" r="-7596"/>
          <a:stretch>
            <a:fillRect/>
          </a:stretch>
        </p:blipFill>
        <p:spPr>
          <a:xfrm>
            <a:off x="1240862" y="2160013"/>
            <a:ext cx="6848592" cy="42435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casa</a:t>
            </a:r>
            <a:endParaRPr lang="en-US" dirty="0"/>
          </a:p>
        </p:txBody>
      </p:sp>
      <p:pic>
        <p:nvPicPr>
          <p:cNvPr id="4" name="Content Placeholder 3" descr="hous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211" r="-10211"/>
          <a:stretch>
            <a:fillRect/>
          </a:stretch>
        </p:blipFill>
        <p:spPr>
          <a:xfrm>
            <a:off x="925286" y="2031998"/>
            <a:ext cx="7195457" cy="4458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</a:t>
            </a:r>
            <a:r>
              <a:rPr lang="en-US" dirty="0"/>
              <a:t>cine </a:t>
            </a:r>
          </a:p>
        </p:txBody>
      </p:sp>
      <p:pic>
        <p:nvPicPr>
          <p:cNvPr id="4" name="Content Placeholder 3" descr="cin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743" r="-3743"/>
          <a:stretch>
            <a:fillRect/>
          </a:stretch>
        </p:blipFill>
        <p:spPr>
          <a:xfrm>
            <a:off x="1240861" y="2138430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heladería</a:t>
            </a:r>
            <a:endParaRPr lang="en-US" dirty="0"/>
          </a:p>
        </p:txBody>
      </p:sp>
      <p:pic>
        <p:nvPicPr>
          <p:cNvPr id="4" name="Content Placeholder 3" descr="ic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823" b="8823"/>
          <a:stretch>
            <a:fillRect/>
          </a:stretch>
        </p:blipFill>
        <p:spPr>
          <a:xfrm>
            <a:off x="1318787" y="2180112"/>
            <a:ext cx="6578685" cy="4076291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1620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acuario </a:t>
            </a:r>
            <a:endParaRPr lang="en-US" dirty="0"/>
          </a:p>
        </p:txBody>
      </p:sp>
      <p:pic>
        <p:nvPicPr>
          <p:cNvPr id="4" name="Content Placeholder 3" descr="aquariu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2503" b="2503"/>
          <a:stretch>
            <a:fillRect/>
          </a:stretch>
        </p:blipFill>
        <p:spPr>
          <a:xfrm>
            <a:off x="1351358" y="2150542"/>
            <a:ext cx="6757779" cy="4187262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3258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plaza </a:t>
            </a:r>
            <a:endParaRPr lang="en-US" dirty="0"/>
          </a:p>
        </p:txBody>
      </p:sp>
      <p:pic>
        <p:nvPicPr>
          <p:cNvPr id="4" name="Content Placeholder 3" descr="plaz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124070" y="2098291"/>
            <a:ext cx="6950780" cy="43068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catedral </a:t>
            </a:r>
            <a:endParaRPr lang="en-US" dirty="0"/>
          </a:p>
        </p:txBody>
      </p:sp>
      <p:pic>
        <p:nvPicPr>
          <p:cNvPr id="4" name="Content Placeholder 3" descr="cathedr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722" b="3722"/>
          <a:stretch>
            <a:fillRect/>
          </a:stretch>
        </p:blipFill>
        <p:spPr>
          <a:xfrm>
            <a:off x="1367638" y="2189294"/>
            <a:ext cx="6774061" cy="4197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correo </a:t>
            </a:r>
            <a:endParaRPr lang="en-US" dirty="0"/>
          </a:p>
        </p:txBody>
      </p:sp>
      <p:pic>
        <p:nvPicPr>
          <p:cNvPr id="4" name="Content Placeholder 3" descr="po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1521" b="1521"/>
          <a:stretch>
            <a:fillRect/>
          </a:stretch>
        </p:blipFill>
        <p:spPr>
          <a:xfrm>
            <a:off x="1253674" y="2145952"/>
            <a:ext cx="6660091" cy="4126732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4290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hospital </a:t>
            </a:r>
            <a:endParaRPr lang="en-US" dirty="0"/>
          </a:p>
        </p:txBody>
      </p:sp>
      <p:pic>
        <p:nvPicPr>
          <p:cNvPr id="4" name="Content Placeholder 3" descr="hospit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5955" b="5955"/>
          <a:stretch>
            <a:fillRect/>
          </a:stretch>
        </p:blipFill>
        <p:spPr>
          <a:xfrm>
            <a:off x="1172259" y="2087504"/>
            <a:ext cx="7148531" cy="4429380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6151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pastelería</a:t>
            </a:r>
            <a:endParaRPr lang="en-US" dirty="0"/>
          </a:p>
        </p:txBody>
      </p:sp>
      <p:pic>
        <p:nvPicPr>
          <p:cNvPr id="4" name="Content Placeholder 3" descr="astoria-pastry-sh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-6780" r="-6780"/>
          <a:stretch>
            <a:fillRect/>
          </a:stretch>
        </p:blipFill>
        <p:spPr>
          <a:xfrm>
            <a:off x="1335065" y="2237160"/>
            <a:ext cx="6708907" cy="4156980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034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piscina </a:t>
            </a:r>
            <a:endParaRPr lang="en-US" dirty="0"/>
          </a:p>
        </p:txBody>
      </p:sp>
      <p:pic>
        <p:nvPicPr>
          <p:cNvPr id="4" name="Picture 3" descr="p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38" y="2151827"/>
            <a:ext cx="6467044" cy="4308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florería</a:t>
            </a:r>
            <a:endParaRPr lang="en-US" dirty="0"/>
          </a:p>
        </p:txBody>
      </p:sp>
      <p:pic>
        <p:nvPicPr>
          <p:cNvPr id="4" name="Content Placeholder 3" descr="flori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650" b="8650"/>
          <a:stretch>
            <a:fillRect/>
          </a:stretch>
        </p:blipFill>
        <p:spPr>
          <a:xfrm>
            <a:off x="1390526" y="2202728"/>
            <a:ext cx="6489636" cy="4021115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4283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lavandería</a:t>
            </a:r>
            <a:endParaRPr lang="en-US" dirty="0"/>
          </a:p>
        </p:txBody>
      </p:sp>
      <p:pic>
        <p:nvPicPr>
          <p:cNvPr id="4" name="Content Placeholder 3" descr="laundr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718" b="8718"/>
          <a:stretch>
            <a:fillRect/>
          </a:stretch>
        </p:blipFill>
        <p:spPr>
          <a:xfrm>
            <a:off x="1563017" y="2232154"/>
            <a:ext cx="6415872" cy="3975409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1007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zoológico </a:t>
            </a:r>
            <a:endParaRPr lang="en-US" dirty="0"/>
          </a:p>
        </p:txBody>
      </p:sp>
      <p:pic>
        <p:nvPicPr>
          <p:cNvPr id="4" name="Content Placeholder 3" descr="bronx_zo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55" b="855"/>
          <a:stretch>
            <a:fillRect/>
          </a:stretch>
        </p:blipFill>
        <p:spPr>
          <a:xfrm>
            <a:off x="155334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8612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templo </a:t>
            </a:r>
            <a:endParaRPr lang="en-US" dirty="0"/>
          </a:p>
        </p:txBody>
      </p:sp>
      <p:pic>
        <p:nvPicPr>
          <p:cNvPr id="4" name="Content Placeholder 3" descr="800px-11_Temple_of_Heave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499" b="3499"/>
          <a:stretch>
            <a:fillRect/>
          </a:stretch>
        </p:blipFill>
        <p:spPr>
          <a:xfrm>
            <a:off x="1383918" y="2142748"/>
            <a:ext cx="6822905" cy="4227615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5112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restaurante</a:t>
            </a:r>
            <a:endParaRPr lang="en-US" dirty="0"/>
          </a:p>
        </p:txBody>
      </p:sp>
      <p:pic>
        <p:nvPicPr>
          <p:cNvPr id="5" name="Picture 4" descr="restau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9" y="2097768"/>
            <a:ext cx="6569228" cy="437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banco </a:t>
            </a:r>
            <a:endParaRPr lang="en-US" dirty="0"/>
          </a:p>
        </p:txBody>
      </p:sp>
      <p:pic>
        <p:nvPicPr>
          <p:cNvPr id="5" name="Content Placeholder 4" descr="ban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4677" r="4677"/>
          <a:stretch>
            <a:fillRect/>
          </a:stretch>
        </p:blipFill>
        <p:spPr>
          <a:xfrm>
            <a:off x="1269954" y="2184702"/>
            <a:ext cx="6676373" cy="41368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farmacia </a:t>
            </a:r>
            <a:endParaRPr lang="en-US" dirty="0"/>
          </a:p>
        </p:txBody>
      </p:sp>
      <p:pic>
        <p:nvPicPr>
          <p:cNvPr id="5" name="Content Placeholder 4" descr="phar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473" b="8473"/>
          <a:stretch>
            <a:fillRect/>
          </a:stretch>
        </p:blipFill>
        <p:spPr>
          <a:xfrm>
            <a:off x="1351359" y="2207174"/>
            <a:ext cx="6692654" cy="41469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supermercado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513" y="2203016"/>
            <a:ext cx="6208184" cy="426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hotel </a:t>
            </a:r>
            <a:endParaRPr lang="en-US" dirty="0"/>
          </a:p>
        </p:txBody>
      </p:sp>
      <p:pic>
        <p:nvPicPr>
          <p:cNvPr id="5" name="Content Placeholder 4" descr="hote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528" b="3528"/>
          <a:stretch>
            <a:fillRect/>
          </a:stretch>
        </p:blipFill>
        <p:spPr>
          <a:xfrm>
            <a:off x="1335076" y="2130366"/>
            <a:ext cx="6790342" cy="4207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panadería</a:t>
            </a:r>
            <a:endParaRPr lang="en-US" dirty="0"/>
          </a:p>
        </p:txBody>
      </p:sp>
      <p:pic>
        <p:nvPicPr>
          <p:cNvPr id="5" name="Content Placeholder 4" descr="bak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3565" b="3565"/>
          <a:stretch>
            <a:fillRect/>
          </a:stretch>
        </p:blipFill>
        <p:spPr>
          <a:xfrm>
            <a:off x="1286233" y="2136558"/>
            <a:ext cx="6806623" cy="42175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159</TotalTime>
  <Words>72</Words>
  <Application>Microsoft Macintosh PowerPoint</Application>
  <PresentationFormat>On-screen Show (4:3)</PresentationFormat>
  <Paragraphs>32</Paragraphs>
  <Slides>31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Codex</vt:lpstr>
      <vt:lpstr>Los lugares</vt:lpstr>
      <vt:lpstr>La casa</vt:lpstr>
      <vt:lpstr>La lavandería</vt:lpstr>
      <vt:lpstr>El restaurante</vt:lpstr>
      <vt:lpstr>El banco </vt:lpstr>
      <vt:lpstr>La farmacia </vt:lpstr>
      <vt:lpstr>El supermercado </vt:lpstr>
      <vt:lpstr>El hotel </vt:lpstr>
      <vt:lpstr>El panadería</vt:lpstr>
      <vt:lpstr>El salón de belleza </vt:lpstr>
      <vt:lpstr>El parque </vt:lpstr>
      <vt:lpstr>La mezquita </vt:lpstr>
      <vt:lpstr>La centro comercial </vt:lpstr>
      <vt:lpstr>La sinagoga </vt:lpstr>
      <vt:lpstr>El aeropuerto </vt:lpstr>
      <vt:lpstr>El café </vt:lpstr>
      <vt:lpstr>El museo </vt:lpstr>
      <vt:lpstr>La carnicería</vt:lpstr>
      <vt:lpstr>La playa </vt:lpstr>
      <vt:lpstr>El cine </vt:lpstr>
      <vt:lpstr>La heladería</vt:lpstr>
      <vt:lpstr>El acuario </vt:lpstr>
      <vt:lpstr>La plaza </vt:lpstr>
      <vt:lpstr>El catedral </vt:lpstr>
      <vt:lpstr>El correo </vt:lpstr>
      <vt:lpstr>El hospital </vt:lpstr>
      <vt:lpstr>La pastelería</vt:lpstr>
      <vt:lpstr>El piscina </vt:lpstr>
      <vt:lpstr>La florería</vt:lpstr>
      <vt:lpstr>El zoológico </vt:lpstr>
      <vt:lpstr>El templo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lugares</dc:title>
  <dc:creator>NYCDOE</dc:creator>
  <cp:lastModifiedBy>NYCDOE</cp:lastModifiedBy>
  <cp:revision>8</cp:revision>
  <dcterms:created xsi:type="dcterms:W3CDTF">2013-11-13T19:47:33Z</dcterms:created>
  <dcterms:modified xsi:type="dcterms:W3CDTF">2013-11-13T19:48:27Z</dcterms:modified>
</cp:coreProperties>
</file>